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5" r:id="rId2"/>
    <p:sldId id="272" r:id="rId3"/>
    <p:sldId id="273" r:id="rId4"/>
    <p:sldId id="274" r:id="rId5"/>
    <p:sldId id="275" r:id="rId6"/>
    <p:sldId id="276" r:id="rId7"/>
    <p:sldId id="277" r:id="rId8"/>
    <p:sldId id="266" r:id="rId9"/>
    <p:sldId id="278" r:id="rId10"/>
    <p:sldId id="258" r:id="rId11"/>
    <p:sldId id="257" r:id="rId12"/>
    <p:sldId id="267" r:id="rId13"/>
    <p:sldId id="268" r:id="rId14"/>
    <p:sldId id="269" r:id="rId15"/>
    <p:sldId id="270" r:id="rId16"/>
    <p:sldId id="259" r:id="rId17"/>
    <p:sldId id="271" r:id="rId18"/>
    <p:sldId id="260" r:id="rId1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83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536E3C-5C54-5E9A-B6C8-E92187B768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26D0F41-64B8-DC42-CF5D-D96430233B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1F51C72-0763-F596-9172-8A71DF75DB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C19D3-A783-48C4-A531-C5B505941A9A}" type="datetimeFigureOut">
              <a:rPr lang="ko-KR" altLang="en-US" smtClean="0"/>
              <a:t>2024-03-29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59810B9-4CFB-2403-3B75-F7F41CA5D5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D9F0B2C-18CE-0E37-5448-F6A293B1B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175712-A7ED-4D95-A594-18516405B1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70260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874E37-6ACA-4BF5-C35F-7E007369D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5193D78-EEA8-1ED4-206E-C91367C60C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1A6C92B-73DF-DFE1-DB85-8E4519FFE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C19D3-A783-48C4-A531-C5B505941A9A}" type="datetimeFigureOut">
              <a:rPr lang="ko-KR" altLang="en-US" smtClean="0"/>
              <a:t>2024-03-29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6E2F933-1723-FB4E-548F-E0F2B30E6E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9ED8D66-0012-D202-878A-206ABCC6E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175712-A7ED-4D95-A594-18516405B1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05923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C2D7094-43AE-8D56-8089-B5960840D3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75B1CE8-09FD-D5FB-9905-DE3171272D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552B669-15A7-928A-1C16-B262E44E4F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C19D3-A783-48C4-A531-C5B505941A9A}" type="datetimeFigureOut">
              <a:rPr lang="ko-KR" altLang="en-US" smtClean="0"/>
              <a:t>2024-03-29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2788825-6C78-6351-1603-D05AA5C7BA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39CF7F1-C88B-11A1-547E-5B5C5B838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175712-A7ED-4D95-A594-18516405B1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09874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4B134E-278C-E128-DE56-F5F538BE42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B942C78-2558-3E43-FB13-76E59A17E8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54C26EE-57EC-FBC6-F07D-88D4C3AF78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C19D3-A783-48C4-A531-C5B505941A9A}" type="datetimeFigureOut">
              <a:rPr lang="ko-KR" altLang="en-US" smtClean="0"/>
              <a:t>2024-03-29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0216870-A868-BF75-C820-C101064E0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B80561C-7599-FE52-1136-E618BB5D98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175712-A7ED-4D95-A594-18516405B1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86525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BA5DB6-0A7E-A9D6-19C2-AF710FB526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0BAE85E-437B-175F-EE7D-0A26D138AE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DB7460E-671A-99B1-B1AE-F757B9C543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C19D3-A783-48C4-A531-C5B505941A9A}" type="datetimeFigureOut">
              <a:rPr lang="ko-KR" altLang="en-US" smtClean="0"/>
              <a:t>2024-03-29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1958ACB-340A-B846-63C0-2E769C6787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847295D-B075-CE94-C2E5-29E8A411DD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175712-A7ED-4D95-A594-18516405B1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94608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44AA20-A916-9507-5BEB-5571B48B2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AD045C2-D2BA-2FF8-ADF4-B9386B2CA1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72644ED-39BF-CE95-CCC3-66382AE13E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1F21EA4-DBF6-C71E-FCA9-284FD40332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C19D3-A783-48C4-A531-C5B505941A9A}" type="datetimeFigureOut">
              <a:rPr lang="ko-KR" altLang="en-US" smtClean="0"/>
              <a:t>2024-03-29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46D79BE-320C-3F8E-A8CD-49A9094D45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1BAAA08-5681-A17F-C7A0-0ACE2F7E0D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175712-A7ED-4D95-A594-18516405B1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18239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5D9F01-D800-3113-69DD-CADDA967D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E9B03EF-F677-4C4E-9D51-3D11C21595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93DD5D8-DE40-36D1-FC8B-33AB1D3B62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4AE8474-8FA3-36DC-E379-0415C8711F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9C51B47-6DC8-A3BE-51F5-BF0A6E26A8D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393A1F8-0655-CD8C-AB3E-97E3972D4A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C19D3-A783-48C4-A531-C5B505941A9A}" type="datetimeFigureOut">
              <a:rPr lang="ko-KR" altLang="en-US" smtClean="0"/>
              <a:t>2024-03-29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E3DA344-83DD-F022-FB3E-4835094E9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D5EB408-7212-3793-42A1-FD2BB19D47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175712-A7ED-4D95-A594-18516405B1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71780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EB94B6-0573-F588-0CE6-21C9E6946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A8385FD-A0B4-7B1F-7941-E5AE2D6BC2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C19D3-A783-48C4-A531-C5B505941A9A}" type="datetimeFigureOut">
              <a:rPr lang="ko-KR" altLang="en-US" smtClean="0"/>
              <a:t>2024-03-29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203DC31-702F-4091-9F7E-93DF0EF65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C047410-5392-D252-536B-BF414723E1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175712-A7ED-4D95-A594-18516405B1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19633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BEAF668-CA4E-DBF5-BE21-800E576725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C19D3-A783-48C4-A531-C5B505941A9A}" type="datetimeFigureOut">
              <a:rPr lang="ko-KR" altLang="en-US" smtClean="0"/>
              <a:t>2024-03-29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392C4B1-159B-8605-4EB4-59985A9946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5A8CCAE-486A-F77B-DA56-21FED9E22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175712-A7ED-4D95-A594-18516405B1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77754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502881-2A61-6F03-E328-E229DAAC49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B485E8E-9C80-F23A-96C1-405C373079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D3CDFE1-38BB-DD3B-C3C0-974C93B6FD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4595BD4-7F3F-EE5F-8495-BE35BA8AB4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C19D3-A783-48C4-A531-C5B505941A9A}" type="datetimeFigureOut">
              <a:rPr lang="ko-KR" altLang="en-US" smtClean="0"/>
              <a:t>2024-03-29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C667EF5-5A89-6B8E-AA01-F927E05DE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9D03276-136B-6A97-F47C-A6AC753290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175712-A7ED-4D95-A594-18516405B1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18086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DF377A-4BB0-0210-F54A-1CE9DD017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39B114C-EF02-C43D-7A65-CDE26C3491D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3DA053C-FBA5-D808-D250-A0681340F4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2CA89C4-7597-28EA-A740-A55CDE6CAE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C19D3-A783-48C4-A531-C5B505941A9A}" type="datetimeFigureOut">
              <a:rPr lang="ko-KR" altLang="en-US" smtClean="0"/>
              <a:t>2024-03-29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CB575BF-3296-6A72-C8CF-A35AE277D1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9FC346D-65C2-9FBF-3B8B-742A67A16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175712-A7ED-4D95-A594-18516405B1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43401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12BD8B8-6406-1B9D-F766-8BC486E7E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DFD33F4-B9C7-DB8F-CDF0-FD91E64598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1FF63D2-9FD0-7ADF-B4B7-63DF0C7A67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4C19D3-A783-48C4-A531-C5B505941A9A}" type="datetimeFigureOut">
              <a:rPr lang="ko-KR" altLang="en-US" smtClean="0"/>
              <a:t>2024-03-29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CC0982B-BAF6-F7DA-A2A1-F2EE44520A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DED8C4A-8AB2-3645-80B9-546599517A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175712-A7ED-4D95-A594-18516405B1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03774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igma.com/file/6S8STOYfUZelglZ7ONiOfj/changwonApp?type=design&amp;node-id=1-6&amp;mode=design&amp;t=HbBeNJz5InHSykEO-0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hyperlink" Target="https://www.figma.com/file/6S8STOYfUZelglZ7ONiOfj/changwonApp?type=design&amp;node-id=2021-685&amp;mode=design&amp;t=HbBeNJz5InHSykEO-0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6946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A1B0493-36B1-AC2A-B82F-5CC279C0C1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0084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034A15A-7774-7ECB-E7CF-D1C0668426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4904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59F3C0F-3503-58DE-9A72-8F03EE08DE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6274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C294305-2FF5-B2B8-4A41-80C10F7C97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0149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88F736B-2DC4-6436-5A81-5FD31AADE2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151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B927932-F076-284B-03BF-9C4E7C3E72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8256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CB02DB4-5C80-2C1D-BEFF-2B2FC2DAD2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0383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FC0412E-DCD5-F698-BFFA-ECA15FDD20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5569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C76ABA23-B050-5939-005B-4EBF612008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8BC83DA-C5F1-B384-AFED-6AAD25235C36}"/>
              </a:ext>
            </a:extLst>
          </p:cNvPr>
          <p:cNvSpPr txBox="1"/>
          <p:nvPr/>
        </p:nvSpPr>
        <p:spPr>
          <a:xfrm>
            <a:off x="224580" y="5249295"/>
            <a:ext cx="61596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hlinkClick r:id="rId3"/>
              </a:rPr>
              <a:t>https://www.figma.com/file/6S8STOYfUZelglZ7ONiOfj/changwonApp?type=design&amp;node-id=1-6&amp;mode=design&amp;t=HbBeNJz5InHSykEO-0</a:t>
            </a:r>
            <a:endParaRPr lang="ko-KR" altLang="en-US" sz="14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B3B189-9ED6-6F1F-7780-3CAE788EF09E}"/>
              </a:ext>
            </a:extLst>
          </p:cNvPr>
          <p:cNvSpPr txBox="1"/>
          <p:nvPr/>
        </p:nvSpPr>
        <p:spPr>
          <a:xfrm>
            <a:off x="224579" y="6137995"/>
            <a:ext cx="61596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hlinkClick r:id="rId4"/>
              </a:rPr>
              <a:t>https://www.figma.com/file/6S8STOYfUZelglZ7ONiOfj/changwonApp?type=design&amp;node-id=2021-685&amp;mode=design&amp;t=HbBeNJz5InHSykEO-0</a:t>
            </a:r>
            <a:endParaRPr lang="ko-KR" altLang="en-US" sz="14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B25F9D-3134-2288-F69E-B1D4B45AD4B4}"/>
              </a:ext>
            </a:extLst>
          </p:cNvPr>
          <p:cNvSpPr txBox="1"/>
          <p:nvPr/>
        </p:nvSpPr>
        <p:spPr>
          <a:xfrm>
            <a:off x="224579" y="4941518"/>
            <a:ext cx="16161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와이어프레임 디자인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148638-363A-60F4-8E32-270B448F27DC}"/>
              </a:ext>
            </a:extLst>
          </p:cNvPr>
          <p:cNvSpPr txBox="1"/>
          <p:nvPr/>
        </p:nvSpPr>
        <p:spPr>
          <a:xfrm>
            <a:off x="224578" y="5803375"/>
            <a:ext cx="16161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디자인시안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9445E63-65A7-221C-FCB1-B62911E311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251" y="4418298"/>
            <a:ext cx="371477" cy="37147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7387646-CC6E-DC97-504D-5C8F69E720F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522" y="4417456"/>
            <a:ext cx="390913" cy="378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5014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460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874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4744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6942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9358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8007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15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AA9F4FA-075A-2A92-11B6-CADE71566F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5038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61</Words>
  <Application>Microsoft Office PowerPoint</Application>
  <PresentationFormat>와이드스크린</PresentationFormat>
  <Paragraphs>4</Paragraphs>
  <Slides>18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2" baseType="lpstr">
      <vt:lpstr>Pretendard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G</dc:creator>
  <cp:lastModifiedBy>G</cp:lastModifiedBy>
  <cp:revision>1</cp:revision>
  <dcterms:created xsi:type="dcterms:W3CDTF">2024-03-29T06:48:01Z</dcterms:created>
  <dcterms:modified xsi:type="dcterms:W3CDTF">2024-03-29T07:00:43Z</dcterms:modified>
</cp:coreProperties>
</file>